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ustomXml" Target="../customXml/item2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108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96CC-55E0-4E6C-AA20-0C9C0F6FF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1582E-77F9-4171-A551-6D5C8DA21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61A72-9110-4474-BD71-AF0DC190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7F431-ABEB-4F8A-A807-D2941B3E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13BB-0279-4B4D-B381-F0562561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E00C-410C-4D79-B4E9-2AC5FD5C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C73D1-1D30-433E-B0DD-6A387399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B3D73-8845-428C-9DFA-1E1A5FED6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4E18F-4288-4C4F-8D2E-53EF52E4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7C68-C93E-463F-A90C-91F7F258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4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57382-F169-4913-8752-44742A7F6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B0572-2920-4663-9E0A-C915F935C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5E21E-C7CD-48BF-B06E-ECF658ED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4EB06-F375-4A57-A9C9-B03322DC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5FCF0-A197-4FF2-97D6-4E3FE964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7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AD18-54E4-46BA-A253-36B39168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F90B-1390-4645-89C6-566A79C5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EFC23-F0D3-4510-A1DF-EDA97A30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861C-D192-4929-80BF-AE1AB2EE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14ACD-8CCB-4A17-B34E-9CFE791E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7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6BF4-07A1-43E7-99DC-6163121F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00A41-1244-47F3-A0FD-29E5A625D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E017B-E4DC-4B65-9C45-28854CF9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FE60-FA68-499C-8633-A0D12240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3809-E723-4F64-836A-7D5591DB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482-7C9A-46F8-A90D-EDE31DC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8AC1F-F20B-4CCF-AA2E-89CDBA222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0AD78-8F51-481F-99E6-7003786F22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5E0A5-A67C-4BE0-883B-703E23A7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4D233-E313-4FE8-9BF4-66B0190A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DA7FD-3382-4D4A-971E-0BFB7890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E7032-104D-4D44-BC4B-875513A5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F6833-705D-4E18-A60D-009C44E35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8B0E3-145B-4AC9-A37B-E7CCD220D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1CE62-6374-466F-AE8B-5CA62FDE1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C43F0-295A-4DBE-A030-7A44A24E8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3176E-101A-42A8-90F7-8E9438F9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B82D66-17A4-4C0F-9BD8-74CEDAC3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E47C9-A37A-4DEF-B7DB-4AB39D35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9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C74D2-2F26-498E-B01E-5BB96A3C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D5EB5-2737-420B-ADA6-9E7DECF2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9E21-C3C4-4119-B608-67AA4B5A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1FFA1-C3A9-4E8A-9ACC-0DD4B8A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D6334-8935-4492-918F-B4846A45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71610-2328-47DD-8BEA-1A797827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ADF67-7C3E-4341-A9B4-C1806E51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E1BA-F65B-4E54-9417-48627D49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F4542-943F-4C1B-8BAA-FE93C6BFC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9AABA-5B04-4677-91A2-07984685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21E9B-6E07-4D02-8CF0-B229758DD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DE6E8-D93F-40AA-9CEB-6C40317B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E538-F64F-4A30-B640-ED9298A8B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4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81F8-7891-448C-AA02-109CA2A9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6ADB9-B52D-4FA4-BCF4-DA7E98593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EC2EF-FABF-43D8-97C2-8026C704F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E27BE-0852-4687-9B00-6768CA36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36B70-A323-4ED4-BB42-81F61499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66D9F-B003-45F4-BD78-D702F8B5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15AFE-DDBC-40AF-B377-BF2CB16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8CDDC-9725-45DC-9622-E40B1CF8D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C5F3F-72C9-4512-BB46-38897B58A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92750-DA1D-4BFF-90D8-118B96B6BC9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418E1-8CE2-475F-886B-3FB200EBD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8F0D-D3F1-4216-A9CA-FD35DD0D0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154E2-1717-4A97-929E-2E2027EAE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7809-5D37-42F0-8D1D-3C51EC478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2E602-3B34-4801-B1D1-380732E94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BF38A-266E-4AD8-BC45-F542953E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1233487"/>
            <a:ext cx="51149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745A-9C75-46D9-B066-FADD0EE0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75B9-679F-4457-A54F-A261BE4B7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4C75D-904F-4AA0-9E40-099D46D77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614487"/>
            <a:ext cx="82486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75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B6F-AB42-45B1-89B3-E91E6C0F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9846-2F67-4E33-BD61-CD7312879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6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CC05-134C-497B-8757-753CF087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8284-65A0-4CE7-B575-0E493204D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B7330-EAEA-4CC0-80CD-F4A319AF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562100"/>
            <a:ext cx="8286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462-8477-4E5E-B98C-59FA483E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8352C-9C26-461E-BE49-F0827FDD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4654A-27F3-42E5-B2AB-43157F45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604962"/>
            <a:ext cx="8410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4927-75C5-4AB9-8C89-E0FD0AAE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FC351-5AC0-4437-A02A-5B84F6E6C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2071-DFF7-408D-9218-539EFDD5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585912"/>
            <a:ext cx="83343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9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D80C-24DB-4492-80F6-A294B110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7681-7489-4867-9443-43486557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351CF-2099-456E-873B-D8B619DC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652587"/>
            <a:ext cx="8277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36D1-3896-480E-978D-39EDF0D1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3B97-29EA-467E-BA5D-2DBA0B92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519D3-C73D-4C5E-91EB-2CEB7FBE2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66875"/>
            <a:ext cx="83058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9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67384-2132-4DCA-8B99-0D58E1E6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4528E-2CC7-4755-A477-687E549E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CCFFD-0AE6-43F0-A852-1AA64FFF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666875"/>
            <a:ext cx="82581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1F59-D71E-4A9F-B461-18D4FAA5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738D-C1A1-4816-8DE3-2C7BE35C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177E9-8FB6-4253-AABA-CB8642D8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09725"/>
            <a:ext cx="81915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0DA8-07EC-4171-9744-DFA1877F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D8BB-B655-405E-8132-4E210C8D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35FC2-F02B-4F3F-AFA6-DCAA3CFE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895475"/>
            <a:ext cx="82772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6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1491-A8AF-43CF-9444-57860445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6B8C-5186-440D-BAFD-903DF94A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A8758-D6DF-450F-87FE-625DE0B00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519237"/>
            <a:ext cx="69532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07C1B-997D-4B21-BC33-CBCEF249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8172B-E407-4EA1-AF61-6C7A3EDC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CF38D-3CB1-466C-9E9B-31E0BEDF8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557337"/>
            <a:ext cx="63817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C869-AD11-4A93-8A17-843F0957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17D88-C928-457F-B6D6-E56FD508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AC45B-466A-4BA2-9E9B-1B7DBC13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914525"/>
            <a:ext cx="81724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1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B235-C811-40C5-95AF-4BD9F478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83E99-B396-4DA8-A4A5-49C05B42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DB4AF-876F-4B72-A753-E6EDF8C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671637"/>
            <a:ext cx="7496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B338-C9B8-4E29-9F02-EF5F55C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D1CAF-02B4-4DE6-A15E-5E4E9510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3B938-672D-4067-A8AF-6F367BC7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547812"/>
            <a:ext cx="80486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E8FCC-EFBE-4424-94B6-C633482C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C2091-3F27-469A-9FAA-E280542FE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06D35-864D-4F13-B768-560ADB0C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343025"/>
            <a:ext cx="78962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9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6238-E23E-47B4-8944-442981B2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F6FD-1C6A-4EAC-B313-CD200766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C7CFF-CEAD-4006-8AA3-D652EBB9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766887"/>
            <a:ext cx="84010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A3452-39E0-4F64-9DA6-09003EE7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37B2-44E5-4C65-8A9F-00F366EFF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0B49C-6CAC-4037-84B1-435C2D3C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266825"/>
            <a:ext cx="5524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8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49C8-E990-4DC0-8C5E-320A0B99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016B2-66DD-4C49-88CE-A461D05B3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AEF8B-FAEC-4FD7-8191-247E4D8E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1404937"/>
            <a:ext cx="52959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22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61CB-5145-407A-A159-76AFED45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6C56-DE73-4704-B7FD-3A4DAEB9C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88D1-0BC1-4010-BB46-B0BD919A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62075"/>
            <a:ext cx="8686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C3FD-DEE5-46EB-B291-8491778D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17AF3-1377-45A8-9E72-9E5411F9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E8CE3-CD26-4DFF-BD2C-AAB7DBF2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462087"/>
            <a:ext cx="75628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19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D60C-45EE-4700-958B-7A7E70C42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C2DC-11DA-4805-A96E-C1883CA4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F830B-8D83-4B4B-9CCB-E5B6AE0D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528762"/>
            <a:ext cx="77819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07A8-786D-4493-8702-DA267D6F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27180-D09B-4E48-8E5F-E8600371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BEAEA-7026-499A-86F4-7EF4170E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362075"/>
            <a:ext cx="78676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2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0DBB-F046-4FAB-9C56-6A67FAF3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FBB7-6370-48A3-90F9-EC026B27C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523E-D00E-4047-908D-0868E907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609725"/>
            <a:ext cx="6677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73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DCC6-740B-45E8-892E-DAEBE2FF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A1ED-6ABC-4F95-BDC7-D56BEA04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6010B-4C4C-44A4-94B6-3A9E7B20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428750"/>
            <a:ext cx="8010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9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0998D-BA71-4A5A-AD91-5E14CB5E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4A20-3BC4-4028-B929-36774C573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938BA-1531-4C7F-80D1-1480C895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509712"/>
            <a:ext cx="6953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77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0AC8-6C45-4B6A-8B9E-2C5A3297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A04A-9746-4A8B-87BF-AB521779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418D4-BEF8-49A3-9CA2-09CCB6446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790700"/>
            <a:ext cx="80867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7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44A4-AAEA-45F8-A579-4027DE86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2CF40-78A3-470A-9394-CB469B67B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A55A9-204E-4FD4-982B-34DD593A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333500"/>
            <a:ext cx="82867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40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F790-8C2B-4D54-8602-DDBDD55E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C0053-C80B-46DC-994D-B1560606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905F4-5CA8-4A12-BFD3-ACAFD561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547812"/>
            <a:ext cx="78867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7D6F-64E0-4599-963C-08E9587D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AAD26-FDC3-4048-8BB7-6A881A879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0D461-6283-4639-B0C2-6E78238C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414462"/>
            <a:ext cx="8162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8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BACF-743A-4128-AB7B-16F0B64D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2E5E-EFC1-4BDE-9D61-EDFB0DD21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57BF-6DA7-4033-B9EC-AF71C90D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509712"/>
            <a:ext cx="79533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99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D8AF-3E13-43DB-970A-9EEB541E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5383-A5EC-4FD8-844A-E672A6A22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5D00E-0BCB-4A6D-9688-A969A6C5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462087"/>
            <a:ext cx="7991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9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A0B4-5AAB-4603-948B-112B3629B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C568-4A50-46B2-A56C-3C65394F1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2CCFB-208D-4213-950A-30B4B92A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771650"/>
            <a:ext cx="79152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416-3118-49C3-8954-9296BA39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777D-4832-4FB5-A293-5F09D679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54831-5D73-4D3E-809F-08E0D31A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57312"/>
            <a:ext cx="8229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9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AB2C-1025-4636-A8A5-50A2667D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1A161-8C9F-4FF8-BD14-2B31A309E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1821-BBD4-4736-8E37-EC78FF6B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747837"/>
            <a:ext cx="6362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6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57B15-6466-4057-9377-43E8F29C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4709-2C0A-41E7-9303-53C6F8F4F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11DD9-9929-4AC0-9F5C-15448FAE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433512"/>
            <a:ext cx="84201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5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BEE-1593-45D3-8709-0CB28386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0011-398B-4EF5-8D46-D184F6811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E1469-7A2F-4B8E-BDA5-663992AE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85887"/>
            <a:ext cx="7905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64C0-66E8-4CF1-A515-217FAAA3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357E-F350-4DAB-AAF3-213F844C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27BD9-A3C9-43B3-97A6-4B3BCA630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652587"/>
            <a:ext cx="68675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17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B9F0-9E37-4EDC-8B7B-B27F327B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EA71-5E24-47FE-98F6-FBD5C5D02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9B338-1C79-449D-BAEA-CA6AAB2B8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814512"/>
            <a:ext cx="79819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28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5447-F1A3-4357-9827-F278D03A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B3417-F7D2-4137-980A-FB19B2924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C86B-445C-459B-A670-D2D8446E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481137"/>
            <a:ext cx="71532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8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04B8-09A4-4711-AA20-708F2A26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D969-8353-4CEB-AD45-DCBF4B9DC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0EADD-29AB-4A01-80E1-660D453AE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438275"/>
            <a:ext cx="73247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9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0667-886E-41DC-8458-AD714FE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84FA4-6B23-4622-BF5B-1BFCCC6A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26CC9-7716-4D85-B8ED-0D19F869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43037"/>
            <a:ext cx="73152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CCA1-8B71-4762-8ED6-0FD2444C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C4855-565B-44D9-A11A-05AB951AA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096EB-92C2-45EB-8F89-03B7AB4A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557337"/>
            <a:ext cx="63246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5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A91C-A983-49B1-A408-4E3EA065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7DC34-2A7C-4679-B7F7-BAC6D623B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105F0-2061-4768-AC38-DAB8C3F8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528762"/>
            <a:ext cx="70770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2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349A-0CF6-4CF1-ABED-5EEE86C9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343D8-120C-4B6B-8CD7-6D57A418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FF05-19D9-4E01-8194-50599A7C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33525"/>
            <a:ext cx="84391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3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C6A-7144-4AB9-99BE-A4B48D0C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8686D-E0E5-4A3A-926D-BF597E10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AA1B3-2214-426D-BB91-2B96FD59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452562"/>
            <a:ext cx="66675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49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9319-6993-4BAE-B4C9-69527E5F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A3021-3D0A-4A53-9228-EA3B6E27D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CD439-501E-4A6C-9D2E-58D85DAC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47812"/>
            <a:ext cx="78105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92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40D9-75CB-4142-954F-DFA83260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F67B-8376-4264-BF27-8DEC15A2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F6A2D-65EE-4F70-AFCD-C453A6BF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485900"/>
            <a:ext cx="73342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73C4-945B-4A4E-A366-75D61E40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6D254-E8C9-49AE-A114-7625E026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35566-A438-419E-9F86-709B2622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381125"/>
            <a:ext cx="78962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96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69E9-A855-4BC0-A977-18DBC574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AD3E0-558F-46D2-8DE0-8FF6E9BCA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1C50A-86D5-428C-876A-CAB8BCB2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528762"/>
            <a:ext cx="72961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1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407E-F9E9-4884-BACC-7EE5D767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C1EB-89A7-45A3-BC6B-9BBD8195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F58CD-71E2-4FA9-8FA7-BEA10612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766887"/>
            <a:ext cx="80391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07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0E72-92E6-45B6-8A2B-06A83E6D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B47E-DB2A-4DDE-B8AC-C8943CF05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6C7FC-DAD9-4301-9236-4BA743030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52562"/>
            <a:ext cx="73818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00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2CCF-3F32-4712-B972-EEC6F844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D71B-387C-4723-9639-10BC6493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7EF2E-5A0C-47B6-BDAB-78288EF17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71600"/>
            <a:ext cx="815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15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503C-604B-4B2C-B4E1-470F820F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FD2C9-9EB1-40BA-98DA-4403C29BF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C9BE5-73AE-43CF-BAF7-DECCF7F1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638300"/>
            <a:ext cx="7962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10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67D2-4E8C-445E-B3D6-10676D90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4685A-B555-4A43-BB9E-428FDB37F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7A6E8-8D0B-42CD-85AF-408A6BE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2085975"/>
            <a:ext cx="55054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1AB2-DA26-4476-844D-DCDEB56A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3CA-2867-4592-8484-4AAA5029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8D5F-A7DE-47C3-984E-AD6BA58A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576387"/>
            <a:ext cx="83629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28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3B02-15CF-4CF7-A27F-438084646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B2D38-3BF1-4D23-8CA6-167856E25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A864D-B666-4A82-B45B-FE4EF54F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28750"/>
            <a:ext cx="80486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7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F86E-2016-4072-A228-75CBA5DE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7EDEC-E265-4EF8-B5BB-C601A74F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F2497-0F18-4439-B906-9137CD522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66850"/>
            <a:ext cx="82391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297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CB47-625D-47CD-B33B-F67CEE0D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943E-EFC6-460F-9A32-381CBA3DD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23364-8089-4CA6-9828-74AC8143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500187"/>
            <a:ext cx="80391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97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9788-6477-4112-9DFE-F8B1D1F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38F1-0C34-4225-9929-39F274EA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81B75-C750-4EA2-B15B-EB226B2FD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800225"/>
            <a:ext cx="77152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38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4376-9466-410A-A8FF-E82D671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7129-0217-42E0-9E77-91499F3EE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690D6-0C54-43B8-9AFB-2D0FC50D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1481137"/>
            <a:ext cx="58769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85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1723-7926-4556-BECE-EE01182E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512A-860A-46D5-B818-548B9B2E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B2064-587A-4744-AF34-D8A4DE8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2071687"/>
            <a:ext cx="78200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03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C6F8E-0D50-4E6C-8668-D7C412C5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E4F2-D62D-42D8-8061-995EDD4F3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921C-E87D-4445-932D-A3067375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381125"/>
            <a:ext cx="54959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78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7E091-B39C-47F6-A5D2-E005BF18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0F1F-2E6C-4230-A419-C9E32282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BB4C1-6188-40F6-AF5C-03AF3707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757362"/>
            <a:ext cx="7629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14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295D-7EFC-4FB5-B271-BA43FA52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D895-2564-46CC-92C2-E7C584BBB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9ED05-973D-4F45-BC44-9A44103D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352550"/>
            <a:ext cx="64103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9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8009-5FEF-41F8-B3CD-FBDA5B8D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503B-CCD1-4AD9-A7A0-5656E414D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C4C0D-E46C-4747-9509-BE909CC2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462087"/>
            <a:ext cx="64865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3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CE8E-7553-414E-A171-0AE45F5B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3B37F-275D-40A3-A33A-75D414EC0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93EDE-F50B-4CF8-8721-835BAB356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1528762"/>
            <a:ext cx="6429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5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4601-169B-46E8-84B4-F964927A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F937-AF8E-4614-A0EF-093EA8B7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D6A7A-261B-4925-BECC-598E7BE4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776412"/>
            <a:ext cx="7591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47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F242-4A41-4EDE-8C02-8C27BC89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4A886-C9B2-4B02-AA9D-647C6835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38CCF-C86A-4370-8FD0-3B17CA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381125"/>
            <a:ext cx="7810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31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416E-46E6-419A-A36E-12811CAC3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3544-72A4-47F6-B859-1C36AB3C4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C64FD-437E-4B13-9933-15254254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957387"/>
            <a:ext cx="82010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97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9C27-24CC-4890-9C6C-06996BB9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A30C2-E91C-41AA-A5BC-AF6FDB4A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093E3-C791-4233-80CE-F2D3CC74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323975"/>
            <a:ext cx="79724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09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A63CC-C2C4-470B-831D-08F59DE4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36E3-595E-42F5-BB09-8F730B472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53E4D-2760-4E57-AEE4-284DCBCA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33500"/>
            <a:ext cx="8191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90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827A-18D7-482D-89CB-FFEB3C12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6D8FB-D010-4292-9836-3D4F62B0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CB2AE-2742-4A37-B814-7F8A5B376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16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5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E44C2-A4BC-4E09-BAAB-9FC7ED3B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1AC9-FB2A-482E-B607-07A74FA2B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D404C-5363-47AA-AB3E-A3ADD81C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66837"/>
            <a:ext cx="82391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0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3018-61B9-45EE-A696-B889F4CA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ED193-7CBA-4852-98FE-1E69C683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17E37-C9C0-47BD-8530-BD732FFE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490662"/>
            <a:ext cx="81629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185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DA64-D4F2-4968-9E82-DD829723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8DE4-03D9-41F1-BF7A-DBBA2A12E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D01CF-663A-479D-8715-5E6068B1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1533525"/>
            <a:ext cx="60579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53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DFF46-C38E-4A7A-B409-A7361DAD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78C5-DC7A-416D-B81E-04A16677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E6227-D9BA-4041-BFEF-1FC8439C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62137"/>
            <a:ext cx="81724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5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6C35-7B14-4EC3-8E7B-845FE38E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D64B-FB2B-4ACD-B245-A4ECFBB27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DA556-7186-4F62-8BE1-2C38BDA39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24012"/>
            <a:ext cx="8191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26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1798-65CB-43ED-B879-D6BF8E60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8830-CE3A-44A5-92AB-1AD5B0C31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9F046-1BAB-476B-AA5C-77D5364A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409700"/>
            <a:ext cx="7648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6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4A06-0B69-403B-8444-F62445FE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6B5D-54B6-4EC5-BFA1-DE605CB0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E5603-3F50-4547-9CF9-1093656D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95412"/>
            <a:ext cx="80486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42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9954-B97C-411C-915C-8E91E6DF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E4FA-63CE-4CE5-B9B2-83E60607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B7CE3-F1B9-4DF6-B63D-91353677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323975"/>
            <a:ext cx="8067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9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A79A-4BBF-4DCF-9989-1BAAC3AF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BFD0C-0795-4B27-B2F4-21F47AE0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2CEDD-8527-4EDA-B9C2-CAAB6495A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62075"/>
            <a:ext cx="8105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66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55E0-4CF8-42E8-957C-34B135E2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476A-7CEC-4781-8FB8-0EEAF1ECC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8592F-C28F-45B2-B5F3-0E72C8A7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38262"/>
            <a:ext cx="8105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10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95EB-D7E2-457C-9CB1-4B22F581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B668-C6F7-404E-BDFE-D6CB8DD47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B2BD6-8C5A-424F-BA39-5CA9C91D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728787"/>
            <a:ext cx="68389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0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8A7A-983A-4C8D-B32B-4D039895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3160-4BD3-49A4-9B18-40F27472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779C7-D841-43F3-BAD4-441DD318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71600"/>
            <a:ext cx="7953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617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F3E8-8C77-448C-8E9B-D1CAEEDE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74D71-6B78-4FD2-BD18-32187BC6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A13D9-37F7-41C6-A28D-A86296C0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371600"/>
            <a:ext cx="8020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69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ACDAF-9416-4176-B295-5FC1C22D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1E47-163D-4F6D-883A-C833B3FD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D8CA8-9295-4FAB-B8CE-E9890211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47787"/>
            <a:ext cx="78295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34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E54B-FBA0-4F48-9482-401322AF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BFA5-62EC-471D-AFF9-0467FD278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12E19-985C-4F0A-9D32-DEFA11E3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304925"/>
            <a:ext cx="7972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26F8-0429-4B6E-9115-1CBFD11E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7D3CB-5C4D-473D-8F14-1AD2C2A96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D6674-6450-4FE9-B2C9-D3496769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624012"/>
            <a:ext cx="83534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615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2088-A507-442D-8F37-F0B4FCE0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A1D9-7849-4610-B61B-C3B07EA1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D3854-8AE2-4677-839A-E63AEBF2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814512"/>
            <a:ext cx="5857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302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AC2B-7498-40CF-86E4-B8C5CF08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C51C2-FDF7-4CA6-B089-FE261F14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A823D-1C6C-4A87-9571-3F613892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333500"/>
            <a:ext cx="75152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117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2A95-EB5D-4565-BBAA-1897DE76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BDCA-59FF-4E0B-9CDF-D5A111389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51DB6-CE33-4902-B5D1-8213B152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33512"/>
            <a:ext cx="80391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74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2EB6-2823-4DD4-8F1E-35BDEFB3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D496-0544-481C-AA55-8950C9D83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1D980-DCC9-408D-B841-1F819A1F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323850"/>
            <a:ext cx="82486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6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0EF2-764A-487E-896B-04B4E908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DAE34-B333-4D50-9AF1-D0E1CE66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16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3749-92E5-4488-A813-02D74D87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204EA-C85D-489F-BD71-AEA65E87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560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DAA4-EE46-46E8-824F-AAAF4435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0466-0C16-4CE7-8700-69F6FD220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026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922AC-685D-4550-9991-41B423C4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0FD0-5C10-4FAE-8515-3767F0444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84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70C1-54DC-42D2-9CB9-0D346F2F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2B79-C9BB-415F-B2AE-B4609B76C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622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78E88-82AF-4860-85AD-70D05CD8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718F-BDEF-4359-9D0F-F2B070F5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3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9648B75D632F418F95F1BE46CB7253" ma:contentTypeVersion="9" ma:contentTypeDescription="Create a new document." ma:contentTypeScope="" ma:versionID="e97c2aeebda33dd0a03d38c280b37aed">
  <xsd:schema xmlns:xsd="http://www.w3.org/2001/XMLSchema" xmlns:xs="http://www.w3.org/2001/XMLSchema" xmlns:p="http://schemas.microsoft.com/office/2006/metadata/properties" xmlns:ns2="dc10550c-c4e1-4aa7-a0cf-843d837164d3" targetNamespace="http://schemas.microsoft.com/office/2006/metadata/properties" ma:root="true" ma:fieldsID="aee2b288ff6b519a31b57a16cf4e13cb" ns2:_="">
    <xsd:import namespace="dc10550c-c4e1-4aa7-a0cf-843d837164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0550c-c4e1-4aa7-a0cf-843d83716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A4C362-D5EA-4C0D-82BC-0B12C77F07A0}"/>
</file>

<file path=customXml/itemProps2.xml><?xml version="1.0" encoding="utf-8"?>
<ds:datastoreItem xmlns:ds="http://schemas.openxmlformats.org/officeDocument/2006/customXml" ds:itemID="{EA810EF9-CBCE-4703-BDBD-F2F5C662C078}"/>
</file>

<file path=customXml/itemProps3.xml><?xml version="1.0" encoding="utf-8"?>
<ds:datastoreItem xmlns:ds="http://schemas.openxmlformats.org/officeDocument/2006/customXml" ds:itemID="{C2367152-61EA-46A4-BBBF-40E27CEC97AA}"/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0</Words>
  <Application>Microsoft Office PowerPoint</Application>
  <PresentationFormat>Widescreen</PresentationFormat>
  <Paragraphs>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15</cp:revision>
  <dcterms:created xsi:type="dcterms:W3CDTF">2022-07-27T15:09:04Z</dcterms:created>
  <dcterms:modified xsi:type="dcterms:W3CDTF">2022-07-28T17:46:55Z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17d80d-b29e-4564-bcc8-1d711dae1c3a_Enabled">
    <vt:lpwstr>true</vt:lpwstr>
  </property>
  <property fmtid="{D5CDD505-2E9C-101B-9397-08002B2CF9AE}" pid="3" name="MSIP_Label_1717d80d-b29e-4564-bcc8-1d711dae1c3a_SetDate">
    <vt:lpwstr>2022-07-27T15:21:31Z</vt:lpwstr>
  </property>
  <property fmtid="{D5CDD505-2E9C-101B-9397-08002B2CF9AE}" pid="4" name="MSIP_Label_1717d80d-b29e-4564-bcc8-1d711dae1c3a_Method">
    <vt:lpwstr>Privileged</vt:lpwstr>
  </property>
  <property fmtid="{D5CDD505-2E9C-101B-9397-08002B2CF9AE}" pid="5" name="MSIP_Label_1717d80d-b29e-4564-bcc8-1d711dae1c3a_Name">
    <vt:lpwstr>1717d80d-b29e-4564-bcc8-1d711dae1c3a</vt:lpwstr>
  </property>
  <property fmtid="{D5CDD505-2E9C-101B-9397-08002B2CF9AE}" pid="6" name="MSIP_Label_1717d80d-b29e-4564-bcc8-1d711dae1c3a_SiteId">
    <vt:lpwstr>96ece526-9c7d-48b0-8daf-8b93c90a5d18</vt:lpwstr>
  </property>
  <property fmtid="{D5CDD505-2E9C-101B-9397-08002B2CF9AE}" pid="7" name="MSIP_Label_1717d80d-b29e-4564-bcc8-1d711dae1c3a_ActionId">
    <vt:lpwstr>6f2f572f-1182-4bf5-a2f2-4acdd984f0ec</vt:lpwstr>
  </property>
  <property fmtid="{D5CDD505-2E9C-101B-9397-08002B2CF9AE}" pid="8" name="MSIP_Label_1717d80d-b29e-4564-bcc8-1d711dae1c3a_ContentBits">
    <vt:lpwstr>0</vt:lpwstr>
  </property>
  <property fmtid="{D5CDD505-2E9C-101B-9397-08002B2CF9AE}" pid="9" name="ContentTypeId">
    <vt:lpwstr>0x010100E59648B75D632F418F95F1BE46CB7253</vt:lpwstr>
  </property>
</Properties>
</file>